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809B1-AA8D-4C6E-949E-CC7E69A7BEF1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EA23A-A35E-43D9-8310-A5AC0A60BF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57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81FD090-6BC0-4F0D-A9F1-252D7B89BD6B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5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E2B1-6CFC-47A5-BB73-2E87B9549BA2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10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FEC-A6A6-4C8E-8F81-16C221AA63DF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2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4DD5-D6B7-4E53-8AC6-E33358AB13EF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8BD31-D989-48D4-B67B-9A8D2820C9F1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6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5D803-960D-4B5B-9F65-38C635732E39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2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08DEB-AD64-4C76-B5D7-C941622BD39F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22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91CD-E18B-43E1-8080-213ACC2DB0F9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6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6EDAD-8BC1-426E-84EA-F4CAE0C54DCC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17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B325-CF1A-4AF3-B8B3-0780ACF866C5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08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6BCD-1A17-481C-B646-C4248B01DB11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7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AA1C-ECF7-4A4B-9EED-E9A4A15B6A76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D02-C456-4696-A364-C97E0B933346}" type="datetime1">
              <a:rPr lang="fr-FR" smtClean="0"/>
              <a:t>30/01/2025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3DB7-892B-4FA2-BCAA-E55191D6A57C}" type="datetime1">
              <a:rPr lang="fr-FR" smtClean="0"/>
              <a:t>30/01/2025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6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AD17-0DB4-4887-8CFB-A91200121395}" type="datetime1">
              <a:rPr lang="fr-FR" smtClean="0"/>
              <a:t>30/01/2025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0662-3BF5-4451-9B3D-633946B59827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19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BB58-D87D-44F4-B54F-A559F49629B9}" type="datetime1">
              <a:rPr lang="fr-FR" smtClean="0"/>
              <a:t>30/01/2025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34673D-D505-40B6-99A9-460219F133E3}" type="datetime1">
              <a:rPr lang="fr-FR" smtClean="0"/>
              <a:t>30/01/2025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49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22.png"/><Relationship Id="rId2" Type="http://schemas.microsoft.com/office/2017/06/relationships/model3d" Target="../media/model3d1.glb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17/06/relationships/model3d" Target="../media/model3d2.glb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10" Type="http://schemas.openxmlformats.org/officeDocument/2006/relationships/image" Target="../media/image19.png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ED914-0B13-4693-8510-884A163A8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8432" y="2265569"/>
            <a:ext cx="6815669" cy="1515533"/>
          </a:xfrm>
        </p:spPr>
        <p:txBody>
          <a:bodyPr>
            <a:noAutofit/>
          </a:bodyPr>
          <a:lstStyle/>
          <a:p>
            <a:r>
              <a:rPr lang="en-US" sz="3200" b="1" dirty="0"/>
              <a:t>Longitudinal data, trajectories and telemonitoring: how to analyze them?</a:t>
            </a:r>
            <a:br>
              <a:rPr lang="fr-FR" sz="3200" b="1" dirty="0"/>
            </a:br>
            <a:r>
              <a:rPr lang="en-US" sz="3200" b="1" dirty="0"/>
              <a:t>Example of sleep data</a:t>
            </a:r>
            <a:br>
              <a:rPr lang="fr-FR" sz="3200" b="1" dirty="0"/>
            </a:br>
            <a:endParaRPr lang="fr-FR" sz="32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F940C8-2459-4D75-9452-B83565983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959600"/>
            <a:ext cx="6815669" cy="1320802"/>
          </a:xfrm>
        </p:spPr>
        <p:txBody>
          <a:bodyPr/>
          <a:lstStyle/>
          <a:p>
            <a:r>
              <a:rPr lang="fr-FR" dirty="0"/>
              <a:t>Doctorantes : Ina </a:t>
            </a:r>
            <a:r>
              <a:rPr lang="fr-FR" dirty="0" err="1"/>
              <a:t>Jandric</a:t>
            </a:r>
            <a:r>
              <a:rPr lang="fr-FR" dirty="0"/>
              <a:t> – Ophélie Coiffier</a:t>
            </a:r>
          </a:p>
          <a:p>
            <a:r>
              <a:rPr lang="fr-FR" dirty="0"/>
              <a:t>Encadrant : Sébastien Bailly</a:t>
            </a:r>
          </a:p>
        </p:txBody>
      </p:sp>
      <p:pic>
        <p:nvPicPr>
          <p:cNvPr id="4" name="Picture 2" descr="Fondation Université Grenoble Alpes">
            <a:extLst>
              <a:ext uri="{FF2B5EF4-FFF2-40B4-BE49-F238E27FC236}">
                <a16:creationId xmlns:a16="http://schemas.microsoft.com/office/drawing/2014/main" id="{DE4191AC-208B-4F6F-82A4-C370B0D6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74" y="6366075"/>
            <a:ext cx="866396" cy="5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haire E-Santé - Recherche des trajectoires de santé">
            <a:extLst>
              <a:ext uri="{FF2B5EF4-FFF2-40B4-BE49-F238E27FC236}">
                <a16:creationId xmlns:a16="http://schemas.microsoft.com/office/drawing/2014/main" id="{889C08D4-9CE8-4A25-936E-C1495538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209" y="6426945"/>
            <a:ext cx="1418791" cy="44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74E6B1-F342-43A5-BC83-83306C6C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32" y="6417028"/>
            <a:ext cx="435958" cy="440972"/>
          </a:xfrm>
          <a:prstGeom prst="rect">
            <a:avLst/>
          </a:prstGeom>
        </p:spPr>
      </p:pic>
      <p:pic>
        <p:nvPicPr>
          <p:cNvPr id="7" name="Picture 8" descr="Bioprojet : Autorisation de Mise sur le Marche Europeen Pour OZAWADE™">
            <a:extLst>
              <a:ext uri="{FF2B5EF4-FFF2-40B4-BE49-F238E27FC236}">
                <a16:creationId xmlns:a16="http://schemas.microsoft.com/office/drawing/2014/main" id="{45D17709-8383-47FF-9F70-423ACDED1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4" r="24968"/>
          <a:stretch/>
        </p:blipFill>
        <p:spPr bwMode="auto">
          <a:xfrm>
            <a:off x="1256890" y="6354472"/>
            <a:ext cx="435959" cy="5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IAI">
            <a:extLst>
              <a:ext uri="{FF2B5EF4-FFF2-40B4-BE49-F238E27FC236}">
                <a16:creationId xmlns:a16="http://schemas.microsoft.com/office/drawing/2014/main" id="{D1BB4143-4260-448E-9960-138DF4AB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21" y="6472676"/>
            <a:ext cx="881459" cy="3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3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8F927-6B59-47DB-934E-AD195B43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and source of the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AC39AD-B686-42B5-A0A3-B8321085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564129-7D90-4792-8158-837EFBBB66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" y="2947109"/>
            <a:ext cx="5488991" cy="31615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EB3F33-A598-4CDA-9C10-3AE6FCD17F2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13577" r="10125" b="14010"/>
          <a:stretch/>
        </p:blipFill>
        <p:spPr bwMode="auto">
          <a:xfrm>
            <a:off x="6342001" y="2482656"/>
            <a:ext cx="5067842" cy="2777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529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865FB-C5EF-4C35-9122-8F60E6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and goals of the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F89F81-1B28-408E-BC94-21C5238F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39DF2A-C565-4AF0-999E-6BAD209A6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45" y="2462692"/>
            <a:ext cx="6685407" cy="37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1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A8AE7-B19E-4BA3-9D4E-0F171E1A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use?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682C64-D2CD-44EC-B837-A1A24225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56B1FA-76B2-40F8-A0C9-C74EE921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7454"/>
          <a:stretch/>
        </p:blipFill>
        <p:spPr>
          <a:xfrm>
            <a:off x="2835480" y="2450965"/>
            <a:ext cx="6811860" cy="37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56862-480A-4CF0-B6F6-E4D831B9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sleep</a:t>
            </a:r>
            <a:r>
              <a:rPr lang="fr-FR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2DC38-5522-4A0B-9985-C239886C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4147A727-8FEC-4D1E-BF89-EC7D9DC94123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16C21-16A8-4B5E-B4A2-862D49265FF1}"/>
              </a:ext>
            </a:extLst>
          </p:cNvPr>
          <p:cNvSpPr txBox="1"/>
          <p:nvPr/>
        </p:nvSpPr>
        <p:spPr>
          <a:xfrm>
            <a:off x="1656595" y="2620448"/>
            <a:ext cx="167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Observance PPC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A47BA8-A61A-4FB6-A6F4-EE271EAEE450}"/>
              </a:ext>
            </a:extLst>
          </p:cNvPr>
          <p:cNvSpPr txBox="1"/>
          <p:nvPr/>
        </p:nvSpPr>
        <p:spPr>
          <a:xfrm>
            <a:off x="7931895" y="2762168"/>
            <a:ext cx="114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Score ESS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11CF6CE-0B28-4D3B-B391-260D3FD236D0}"/>
              </a:ext>
            </a:extLst>
          </p:cNvPr>
          <p:cNvSpPr txBox="1"/>
          <p:nvPr/>
        </p:nvSpPr>
        <p:spPr>
          <a:xfrm>
            <a:off x="5356744" y="3515452"/>
            <a:ext cx="126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50 patients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5AFFCE-7FE0-4428-B383-93AFDDEF0930}"/>
              </a:ext>
            </a:extLst>
          </p:cNvPr>
          <p:cNvSpPr txBox="1"/>
          <p:nvPr/>
        </p:nvSpPr>
        <p:spPr>
          <a:xfrm>
            <a:off x="5179535" y="5803532"/>
            <a:ext cx="189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1000 time points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èle 3D 9" descr="Icône d'homme">
                <a:extLst>
                  <a:ext uri="{FF2B5EF4-FFF2-40B4-BE49-F238E27FC236}">
                    <a16:creationId xmlns:a16="http://schemas.microsoft.com/office/drawing/2014/main" id="{D46B868F-3721-4DF1-BE3C-A7B4EB161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656659"/>
                  </p:ext>
                </p:extLst>
              </p:nvPr>
            </p:nvGraphicFramePr>
            <p:xfrm>
              <a:off x="5356744" y="2745562"/>
              <a:ext cx="150058" cy="3806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8" cy="38060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7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èle 3D 9" descr="Icône d'homme">
                <a:extLst>
                  <a:ext uri="{FF2B5EF4-FFF2-40B4-BE49-F238E27FC236}">
                    <a16:creationId xmlns:a16="http://schemas.microsoft.com/office/drawing/2014/main" id="{D46B868F-3721-4DF1-BE3C-A7B4EB161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744" y="2745562"/>
                <a:ext cx="150058" cy="380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èle 3D 10" descr="Icône d'homme">
                <a:extLst>
                  <a:ext uri="{FF2B5EF4-FFF2-40B4-BE49-F238E27FC236}">
                    <a16:creationId xmlns:a16="http://schemas.microsoft.com/office/drawing/2014/main" id="{FA748BC7-2DA0-46F9-8461-673D4CD637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826644"/>
                  </p:ext>
                </p:extLst>
              </p:nvPr>
            </p:nvGraphicFramePr>
            <p:xfrm>
              <a:off x="5508513" y="2745561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èle 3D 10" descr="Icône d'homme">
                <a:extLst>
                  <a:ext uri="{FF2B5EF4-FFF2-40B4-BE49-F238E27FC236}">
                    <a16:creationId xmlns:a16="http://schemas.microsoft.com/office/drawing/2014/main" id="{FA748BC7-2DA0-46F9-8461-673D4CD637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8513" y="2745561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Modèle 3D 11" descr="Icône d'homme">
                <a:extLst>
                  <a:ext uri="{FF2B5EF4-FFF2-40B4-BE49-F238E27FC236}">
                    <a16:creationId xmlns:a16="http://schemas.microsoft.com/office/drawing/2014/main" id="{01D025E3-02FA-43EB-BD0F-47293DAF56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178205"/>
                  </p:ext>
                </p:extLst>
              </p:nvPr>
            </p:nvGraphicFramePr>
            <p:xfrm>
              <a:off x="5417263" y="3171085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Modèle 3D 11" descr="Icône d'homme">
                <a:extLst>
                  <a:ext uri="{FF2B5EF4-FFF2-40B4-BE49-F238E27FC236}">
                    <a16:creationId xmlns:a16="http://schemas.microsoft.com/office/drawing/2014/main" id="{01D025E3-02FA-43EB-BD0F-47293DAF56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7263" y="3171085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Modèle 3D 12" descr="Icône d'homme">
                <a:extLst>
                  <a:ext uri="{FF2B5EF4-FFF2-40B4-BE49-F238E27FC236}">
                    <a16:creationId xmlns:a16="http://schemas.microsoft.com/office/drawing/2014/main" id="{16C07D68-0A55-4346-92D4-032B105AA4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7686751"/>
                  </p:ext>
                </p:extLst>
              </p:nvPr>
            </p:nvGraphicFramePr>
            <p:xfrm>
              <a:off x="5768394" y="3224360"/>
              <a:ext cx="151706" cy="3781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706" cy="3781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61937" ay="517978" az="18120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7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Modèle 3D 12" descr="Icône d'homme">
                <a:extLst>
                  <a:ext uri="{FF2B5EF4-FFF2-40B4-BE49-F238E27FC236}">
                    <a16:creationId xmlns:a16="http://schemas.microsoft.com/office/drawing/2014/main" id="{16C07D68-0A55-4346-92D4-032B105AA4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8394" y="3224360"/>
                <a:ext cx="151706" cy="378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Modèle 3D 13" descr="Icône d'homme">
                <a:extLst>
                  <a:ext uri="{FF2B5EF4-FFF2-40B4-BE49-F238E27FC236}">
                    <a16:creationId xmlns:a16="http://schemas.microsoft.com/office/drawing/2014/main" id="{AA28F7E8-DA08-4A0E-9FA2-34914F920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4130961"/>
                  </p:ext>
                </p:extLst>
              </p:nvPr>
            </p:nvGraphicFramePr>
            <p:xfrm>
              <a:off x="5955344" y="3137807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Modèle 3D 13" descr="Icône d'homme">
                <a:extLst>
                  <a:ext uri="{FF2B5EF4-FFF2-40B4-BE49-F238E27FC236}">
                    <a16:creationId xmlns:a16="http://schemas.microsoft.com/office/drawing/2014/main" id="{AA28F7E8-DA08-4A0E-9FA2-34914F920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55344" y="3137807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Modèle 3D 14" descr="Icône d'homme">
                <a:extLst>
                  <a:ext uri="{FF2B5EF4-FFF2-40B4-BE49-F238E27FC236}">
                    <a16:creationId xmlns:a16="http://schemas.microsoft.com/office/drawing/2014/main" id="{E2163D73-9C44-4CD9-96D0-DFD275E67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3495898"/>
                  </p:ext>
                </p:extLst>
              </p:nvPr>
            </p:nvGraphicFramePr>
            <p:xfrm>
              <a:off x="6220138" y="2790142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Modèle 3D 14" descr="Icône d'homme">
                <a:extLst>
                  <a:ext uri="{FF2B5EF4-FFF2-40B4-BE49-F238E27FC236}">
                    <a16:creationId xmlns:a16="http://schemas.microsoft.com/office/drawing/2014/main" id="{E2163D73-9C44-4CD9-96D0-DFD275E67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0138" y="2790142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Modèle 3D 15" descr="Icône d'homme">
                <a:extLst>
                  <a:ext uri="{FF2B5EF4-FFF2-40B4-BE49-F238E27FC236}">
                    <a16:creationId xmlns:a16="http://schemas.microsoft.com/office/drawing/2014/main" id="{41BA0066-2153-4ECE-9472-60D945CBB5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969608"/>
                  </p:ext>
                </p:extLst>
              </p:nvPr>
            </p:nvGraphicFramePr>
            <p:xfrm>
              <a:off x="6128889" y="3138880"/>
              <a:ext cx="149196" cy="3795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9196" cy="379536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377" ay="525383" az="15828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7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Modèle 3D 15" descr="Icône d'homme">
                <a:extLst>
                  <a:ext uri="{FF2B5EF4-FFF2-40B4-BE49-F238E27FC236}">
                    <a16:creationId xmlns:a16="http://schemas.microsoft.com/office/drawing/2014/main" id="{41BA0066-2153-4ECE-9472-60D945CBB5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28889" y="3138880"/>
                <a:ext cx="149196" cy="379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Modèle 3D 16" descr="Icône de femme">
                <a:extLst>
                  <a:ext uri="{FF2B5EF4-FFF2-40B4-BE49-F238E27FC236}">
                    <a16:creationId xmlns:a16="http://schemas.microsoft.com/office/drawing/2014/main" id="{19FC0392-9660-4585-B288-A2547EA5C8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180549"/>
                  </p:ext>
                </p:extLst>
              </p:nvPr>
            </p:nvGraphicFramePr>
            <p:xfrm>
              <a:off x="5682058" y="2765615"/>
              <a:ext cx="164022" cy="36705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4022" cy="367054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76" ay="830745" az="2445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09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Modèle 3D 16" descr="Icône de femme">
                <a:extLst>
                  <a:ext uri="{FF2B5EF4-FFF2-40B4-BE49-F238E27FC236}">
                    <a16:creationId xmlns:a16="http://schemas.microsoft.com/office/drawing/2014/main" id="{19FC0392-9660-4585-B288-A2547EA5C8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2058" y="2765615"/>
                <a:ext cx="164022" cy="367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Modèle 3D 17" descr="Icône de femme">
                <a:extLst>
                  <a:ext uri="{FF2B5EF4-FFF2-40B4-BE49-F238E27FC236}">
                    <a16:creationId xmlns:a16="http://schemas.microsoft.com/office/drawing/2014/main" id="{07D1D7FC-6A56-419B-97DF-8C313F5670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125938"/>
                  </p:ext>
                </p:extLst>
              </p:nvPr>
            </p:nvGraphicFramePr>
            <p:xfrm>
              <a:off x="5572748" y="3137807"/>
              <a:ext cx="160916" cy="34669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60916" cy="346692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021" ay="56848" az="248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99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Modèle 3D 17" descr="Icône de femme">
                <a:extLst>
                  <a:ext uri="{FF2B5EF4-FFF2-40B4-BE49-F238E27FC236}">
                    <a16:creationId xmlns:a16="http://schemas.microsoft.com/office/drawing/2014/main" id="{07D1D7FC-6A56-419B-97DF-8C313F5670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72748" y="3137807"/>
                <a:ext cx="160916" cy="346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Modèle 3D 18" descr="Icône de femme">
                <a:extLst>
                  <a:ext uri="{FF2B5EF4-FFF2-40B4-BE49-F238E27FC236}">
                    <a16:creationId xmlns:a16="http://schemas.microsoft.com/office/drawing/2014/main" id="{305B3AF9-63EF-4511-A85A-2F78D521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0567918"/>
                  </p:ext>
                </p:extLst>
              </p:nvPr>
            </p:nvGraphicFramePr>
            <p:xfrm>
              <a:off x="6026564" y="2751149"/>
              <a:ext cx="157673" cy="34334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7673" cy="343342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603" ay="313896" az="19144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8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Modèle 3D 18" descr="Icône de femme">
                <a:extLst>
                  <a:ext uri="{FF2B5EF4-FFF2-40B4-BE49-F238E27FC236}">
                    <a16:creationId xmlns:a16="http://schemas.microsoft.com/office/drawing/2014/main" id="{305B3AF9-63EF-4511-A85A-2F78D521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26564" y="2751149"/>
                <a:ext cx="157673" cy="34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Modèle 3D 19" descr="Icône de femme">
                <a:extLst>
                  <a:ext uri="{FF2B5EF4-FFF2-40B4-BE49-F238E27FC236}">
                    <a16:creationId xmlns:a16="http://schemas.microsoft.com/office/drawing/2014/main" id="{8F2E2BF1-B824-44F3-B1C3-607135E07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8176786"/>
                  </p:ext>
                </p:extLst>
              </p:nvPr>
            </p:nvGraphicFramePr>
            <p:xfrm>
              <a:off x="5857258" y="2879659"/>
              <a:ext cx="157401" cy="35318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57401" cy="353180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y="731901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398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Modèle 3D 19" descr="Icône de femme">
                <a:extLst>
                  <a:ext uri="{FF2B5EF4-FFF2-40B4-BE49-F238E27FC236}">
                    <a16:creationId xmlns:a16="http://schemas.microsoft.com/office/drawing/2014/main" id="{8F2E2BF1-B824-44F3-B1C3-607135E07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7258" y="2879659"/>
                <a:ext cx="157401" cy="3531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C1D241C6-377F-4458-86D9-4AD48477F74D}"/>
              </a:ext>
            </a:extLst>
          </p:cNvPr>
          <p:cNvSpPr txBox="1"/>
          <p:nvPr/>
        </p:nvSpPr>
        <p:spPr>
          <a:xfrm>
            <a:off x="1244516" y="5157201"/>
            <a:ext cx="24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alligraphy" panose="03010101010101010101" pitchFamily="66" charset="0"/>
              </a:rPr>
              <a:t>N</a:t>
            </a:r>
            <a:r>
              <a:rPr lang="fr-FR" dirty="0"/>
              <a:t>(4, 1.5)</a:t>
            </a:r>
          </a:p>
          <a:p>
            <a:pPr algn="ctr"/>
            <a:r>
              <a:rPr lang="fr-FR" dirty="0"/>
              <a:t>Valeurs &gt;0 uniquement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BE66878-64B1-4DF2-9628-DA2BA58B7EAA}"/>
              </a:ext>
            </a:extLst>
          </p:cNvPr>
          <p:cNvCxnSpPr>
            <a:cxnSpLocks/>
          </p:cNvCxnSpPr>
          <p:nvPr/>
        </p:nvCxnSpPr>
        <p:spPr>
          <a:xfrm>
            <a:off x="2404767" y="3287590"/>
            <a:ext cx="489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43FA223-0EE3-4152-A216-A5A2A0255223}"/>
              </a:ext>
            </a:extLst>
          </p:cNvPr>
          <p:cNvCxnSpPr>
            <a:cxnSpLocks/>
          </p:cNvCxnSpPr>
          <p:nvPr/>
        </p:nvCxnSpPr>
        <p:spPr>
          <a:xfrm flipV="1">
            <a:off x="1433043" y="3276876"/>
            <a:ext cx="937035" cy="10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516964A-91C1-49A8-8400-34753C21035B}"/>
              </a:ext>
            </a:extLst>
          </p:cNvPr>
          <p:cNvSpPr txBox="1"/>
          <p:nvPr/>
        </p:nvSpPr>
        <p:spPr>
          <a:xfrm>
            <a:off x="2530446" y="3026975"/>
            <a:ext cx="27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EC461E-9AB2-4FF5-822C-33CDE80F1D9D}"/>
              </a:ext>
            </a:extLst>
          </p:cNvPr>
          <p:cNvSpPr txBox="1"/>
          <p:nvPr/>
        </p:nvSpPr>
        <p:spPr>
          <a:xfrm>
            <a:off x="1725931" y="3029895"/>
            <a:ext cx="470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sz="11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fr-FR" sz="11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93764B5-7374-4EF5-99ED-31B0E4538AA2}"/>
              </a:ext>
            </a:extLst>
          </p:cNvPr>
          <p:cNvSpPr txBox="1"/>
          <p:nvPr/>
        </p:nvSpPr>
        <p:spPr>
          <a:xfrm>
            <a:off x="2280988" y="3015266"/>
            <a:ext cx="27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E4FC78E-3CB8-4DF7-8478-FD73820D1D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06820" y="4112510"/>
            <a:ext cx="3672240" cy="169102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B6B6469-DBBB-4CBD-A8A7-F1A9FA441B4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2689" r="20557" b="7500"/>
          <a:stretch/>
        </p:blipFill>
        <p:spPr>
          <a:xfrm>
            <a:off x="8980092" y="2502527"/>
            <a:ext cx="2495657" cy="18730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B7CA59D-4992-4028-9D42-8DEA697ECB3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3556" r="20557" b="7313"/>
          <a:stretch/>
        </p:blipFill>
        <p:spPr>
          <a:xfrm>
            <a:off x="8344178" y="4373364"/>
            <a:ext cx="2311563" cy="176533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9AE7457-EBF9-45F2-B247-38CE620380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076" y="3340009"/>
            <a:ext cx="3133382" cy="17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9214C-BAAB-46CA-A431-A06B41CE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974D3A-E784-463F-8A10-5A5B89BE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6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66FD91-1723-406E-ABA2-F0DBC8E55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799" y="2965129"/>
            <a:ext cx="3198402" cy="2210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33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81</Words>
  <Application>Microsoft Office PowerPoint</Application>
  <PresentationFormat>Grand écran</PresentationFormat>
  <Paragraphs>23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Garamond</vt:lpstr>
      <vt:lpstr>Lucida Calligraphy</vt:lpstr>
      <vt:lpstr>Organique</vt:lpstr>
      <vt:lpstr>Longitudinal data, trajectories and telemonitoring: how to analyze them? Example of sleep data </vt:lpstr>
      <vt:lpstr>Type and source of the data</vt:lpstr>
      <vt:lpstr>Question and goals of the study</vt:lpstr>
      <vt:lpstr>What statistical method use?</vt:lpstr>
      <vt:lpstr>Example using sleep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data, trajectories and telemonitoring: how to analyze them? Example of sleep data</dc:title>
  <dc:creator>HP2</dc:creator>
  <cp:lastModifiedBy>HP2</cp:lastModifiedBy>
  <cp:revision>5</cp:revision>
  <dcterms:created xsi:type="dcterms:W3CDTF">2025-01-29T14:54:01Z</dcterms:created>
  <dcterms:modified xsi:type="dcterms:W3CDTF">2025-01-30T14:36:57Z</dcterms:modified>
</cp:coreProperties>
</file>